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2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5.jpg" ContentType="image/jpeg"/>
  <Override PartName="/ppt/media/image46.jpg" ContentType="image/jpeg"/>
  <Override PartName="/ppt/media/image48.jpg" ContentType="image/jpeg"/>
  <Override PartName="/ppt/media/image49.jpg" ContentType="image/jpeg"/>
  <Override PartName="/ppt/media/image50.jpg" ContentType="image/jpeg"/>
  <Override PartName="/ppt/media/image52.jpg" ContentType="image/jpeg"/>
  <Override PartName="/ppt/media/image53.jpg" ContentType="image/jpeg"/>
  <Override PartName="/ppt/media/image54.jpg" ContentType="image/jpeg"/>
  <Override PartName="/ppt/media/image55.jpg" ContentType="image/jpeg"/>
  <Override PartName="/ppt/media/image56.jpg" ContentType="image/jpeg"/>
  <Override PartName="/ppt/media/image59.jpg" ContentType="image/jpeg"/>
  <Override PartName="/ppt/media/image60.jpg" ContentType="image/jpeg"/>
  <Override PartName="/ppt/media/image6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52" r:id="rId3"/>
    <p:sldId id="380" r:id="rId4"/>
    <p:sldId id="381" r:id="rId5"/>
    <p:sldId id="382" r:id="rId6"/>
    <p:sldId id="386" r:id="rId7"/>
    <p:sldId id="387" r:id="rId8"/>
    <p:sldId id="388" r:id="rId9"/>
    <p:sldId id="389" r:id="rId10"/>
    <p:sldId id="390" r:id="rId11"/>
    <p:sldId id="399" r:id="rId12"/>
    <p:sldId id="361" r:id="rId13"/>
    <p:sldId id="354" r:id="rId14"/>
    <p:sldId id="366" r:id="rId15"/>
    <p:sldId id="371" r:id="rId16"/>
    <p:sldId id="364" r:id="rId17"/>
    <p:sldId id="365" r:id="rId18"/>
    <p:sldId id="358" r:id="rId19"/>
    <p:sldId id="359" r:id="rId20"/>
    <p:sldId id="372" r:id="rId21"/>
    <p:sldId id="363" r:id="rId22"/>
    <p:sldId id="369" r:id="rId23"/>
    <p:sldId id="370" r:id="rId24"/>
    <p:sldId id="368" r:id="rId25"/>
    <p:sldId id="375" r:id="rId26"/>
    <p:sldId id="376" r:id="rId27"/>
    <p:sldId id="377" r:id="rId28"/>
    <p:sldId id="378" r:id="rId29"/>
    <p:sldId id="379" r:id="rId30"/>
    <p:sldId id="401" r:id="rId31"/>
    <p:sldId id="402" r:id="rId32"/>
    <p:sldId id="288" r:id="rId3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00D38-1489-43CA-972D-33FBBCBB4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880B3E-AB19-44C7-B280-F117D5CBC9A2}">
      <dgm:prSet/>
      <dgm:spPr/>
      <dgm:t>
        <a:bodyPr/>
        <a:lstStyle/>
        <a:p>
          <a:pPr algn="ctr"/>
          <a:r>
            <a:rPr lang="en-US" dirty="0" err="1" smtClean="0"/>
            <a:t>Kurikulum</a:t>
          </a:r>
          <a:r>
            <a:rPr lang="en-US" dirty="0" smtClean="0"/>
            <a:t> Merdeka </a:t>
          </a:r>
          <a:r>
            <a:rPr lang="en-US" dirty="0" err="1" smtClean="0"/>
            <a:t>Belajar-Kampus</a:t>
          </a:r>
          <a:r>
            <a:rPr lang="en-US" dirty="0" smtClean="0"/>
            <a:t> Merdeka</a:t>
          </a:r>
          <a:endParaRPr lang="en-US" dirty="0"/>
        </a:p>
      </dgm:t>
    </dgm:pt>
    <dgm:pt modelId="{C9AA6321-FACC-4C08-8882-A1C30468401A}" type="parTrans" cxnId="{B9DCDB3A-CB20-4A2A-BAC8-9A8FC97A762A}">
      <dgm:prSet/>
      <dgm:spPr/>
      <dgm:t>
        <a:bodyPr/>
        <a:lstStyle/>
        <a:p>
          <a:endParaRPr lang="en-US"/>
        </a:p>
      </dgm:t>
    </dgm:pt>
    <dgm:pt modelId="{C5B2FFAB-DB3B-497D-85DE-4D1E288BACDF}" type="sibTrans" cxnId="{B9DCDB3A-CB20-4A2A-BAC8-9A8FC97A762A}">
      <dgm:prSet/>
      <dgm:spPr/>
      <dgm:t>
        <a:bodyPr/>
        <a:lstStyle/>
        <a:p>
          <a:endParaRPr lang="en-US"/>
        </a:p>
      </dgm:t>
    </dgm:pt>
    <dgm:pt modelId="{48927CDD-BED1-41C6-8A76-593C6E5FB485}">
      <dgm:prSet/>
      <dgm:spPr/>
      <dgm:t>
        <a:bodyPr/>
        <a:lstStyle/>
        <a:p>
          <a:pPr algn="ctr"/>
          <a:r>
            <a:rPr lang="en-US" b="0" i="0" dirty="0" err="1" smtClean="0"/>
            <a:t>Pengertian</a:t>
          </a:r>
          <a:r>
            <a:rPr lang="en-US" b="0" i="0" dirty="0" smtClean="0"/>
            <a:t> </a:t>
          </a:r>
          <a:r>
            <a:rPr lang="en-US" b="0" i="0" dirty="0" err="1" smtClean="0"/>
            <a:t>Wirausaha</a:t>
          </a:r>
          <a:endParaRPr lang="en-US" dirty="0"/>
        </a:p>
      </dgm:t>
    </dgm:pt>
    <dgm:pt modelId="{D05B1A5F-8FB3-491B-94BA-99DF29F001D4}" type="parTrans" cxnId="{266C0080-DC15-4145-BC81-4F397F4AD4ED}">
      <dgm:prSet/>
      <dgm:spPr/>
      <dgm:t>
        <a:bodyPr/>
        <a:lstStyle/>
        <a:p>
          <a:endParaRPr lang="en-US"/>
        </a:p>
      </dgm:t>
    </dgm:pt>
    <dgm:pt modelId="{1E2218E4-3C74-4845-AC8D-C93F0F8A29C5}" type="sibTrans" cxnId="{266C0080-DC15-4145-BC81-4F397F4AD4ED}">
      <dgm:prSet/>
      <dgm:spPr/>
      <dgm:t>
        <a:bodyPr/>
        <a:lstStyle/>
        <a:p>
          <a:endParaRPr lang="en-US"/>
        </a:p>
      </dgm:t>
    </dgm:pt>
    <dgm:pt modelId="{C07653A3-4C91-4941-A749-2A1D0016EEA9}">
      <dgm:prSet/>
      <dgm:spPr/>
      <dgm:t>
        <a:bodyPr/>
        <a:lstStyle/>
        <a:p>
          <a:pPr algn="ctr"/>
          <a:r>
            <a:rPr lang="id-ID" b="0" i="0" dirty="0" smtClean="0"/>
            <a:t>Karakter Wirausaha</a:t>
          </a:r>
          <a:endParaRPr lang="en-US" dirty="0"/>
        </a:p>
      </dgm:t>
    </dgm:pt>
    <dgm:pt modelId="{FC918B83-29D1-480B-9A97-61F26BBBF078}" type="parTrans" cxnId="{3AE24F9A-7897-40CD-92A5-C37720835B19}">
      <dgm:prSet/>
      <dgm:spPr/>
      <dgm:t>
        <a:bodyPr/>
        <a:lstStyle/>
        <a:p>
          <a:endParaRPr lang="en-US"/>
        </a:p>
      </dgm:t>
    </dgm:pt>
    <dgm:pt modelId="{52DBE14F-46CC-44BF-AA4D-E225CEFD43B0}" type="sibTrans" cxnId="{3AE24F9A-7897-40CD-92A5-C37720835B19}">
      <dgm:prSet/>
      <dgm:spPr/>
      <dgm:t>
        <a:bodyPr/>
        <a:lstStyle/>
        <a:p>
          <a:endParaRPr lang="en-US"/>
        </a:p>
      </dgm:t>
    </dgm:pt>
    <dgm:pt modelId="{7C9ADEC1-5C28-42EB-8298-DB9AB44EC5D9}">
      <dgm:prSet/>
      <dgm:spPr/>
      <dgm:t>
        <a:bodyPr/>
        <a:lstStyle/>
        <a:p>
          <a:pPr algn="ctr"/>
          <a:r>
            <a:rPr lang="id-ID" b="0" i="0" dirty="0" smtClean="0"/>
            <a:t>Penumbuhan Karakter Wirausaha</a:t>
          </a:r>
          <a:endParaRPr lang="en-US" dirty="0"/>
        </a:p>
      </dgm:t>
    </dgm:pt>
    <dgm:pt modelId="{62691E0F-C81C-47EA-8190-9E9E2C5926E9}" type="parTrans" cxnId="{F5475D61-3846-4D65-AB4E-EF2116B2338F}">
      <dgm:prSet/>
      <dgm:spPr/>
      <dgm:t>
        <a:bodyPr/>
        <a:lstStyle/>
        <a:p>
          <a:endParaRPr lang="en-US"/>
        </a:p>
      </dgm:t>
    </dgm:pt>
    <dgm:pt modelId="{254A50B9-E301-4A8D-B723-E55F51CA8971}" type="sibTrans" cxnId="{F5475D61-3846-4D65-AB4E-EF2116B2338F}">
      <dgm:prSet/>
      <dgm:spPr/>
      <dgm:t>
        <a:bodyPr/>
        <a:lstStyle/>
        <a:p>
          <a:endParaRPr lang="en-US"/>
        </a:p>
      </dgm:t>
    </dgm:pt>
    <dgm:pt modelId="{C1294169-2FD5-41EC-B133-69317D5A737F}">
      <dgm:prSet/>
      <dgm:spPr/>
      <dgm:t>
        <a:bodyPr/>
        <a:lstStyle/>
        <a:p>
          <a:pPr algn="ctr"/>
          <a:r>
            <a:rPr lang="id-ID" b="0" i="0" dirty="0" smtClean="0"/>
            <a:t>Kendala Berwirausaha</a:t>
          </a:r>
          <a:endParaRPr lang="en-US" dirty="0"/>
        </a:p>
      </dgm:t>
    </dgm:pt>
    <dgm:pt modelId="{99F1CDB6-01BB-4310-8EF2-7B7789DE8105}" type="parTrans" cxnId="{084ED222-6A04-4EFC-980B-89EFF387C697}">
      <dgm:prSet/>
      <dgm:spPr/>
      <dgm:t>
        <a:bodyPr/>
        <a:lstStyle/>
        <a:p>
          <a:endParaRPr lang="en-US"/>
        </a:p>
      </dgm:t>
    </dgm:pt>
    <dgm:pt modelId="{BF1D9E9F-BC84-4475-82ED-4C824C9DAD95}" type="sibTrans" cxnId="{084ED222-6A04-4EFC-980B-89EFF387C697}">
      <dgm:prSet/>
      <dgm:spPr/>
      <dgm:t>
        <a:bodyPr/>
        <a:lstStyle/>
        <a:p>
          <a:endParaRPr lang="en-US"/>
        </a:p>
      </dgm:t>
    </dgm:pt>
    <dgm:pt modelId="{C996C1AD-D925-4F35-979E-75741129EE63}">
      <dgm:prSet/>
      <dgm:spPr/>
      <dgm:t>
        <a:bodyPr/>
        <a:lstStyle/>
        <a:p>
          <a:pPr algn="ctr"/>
          <a:r>
            <a:rPr lang="en-US" b="0" i="0" dirty="0" err="1" smtClean="0"/>
            <a:t>Peluang</a:t>
          </a:r>
          <a:r>
            <a:rPr lang="en-US" b="0" i="0" dirty="0" smtClean="0"/>
            <a:t> </a:t>
          </a:r>
          <a:r>
            <a:rPr lang="id-ID" b="0" i="0" dirty="0" smtClean="0"/>
            <a:t>Wirausaha Bidang Boga</a:t>
          </a:r>
          <a:endParaRPr lang="en-US" dirty="0"/>
        </a:p>
      </dgm:t>
    </dgm:pt>
    <dgm:pt modelId="{C83DB076-4D55-4747-BA87-EA1F5F27D817}" type="parTrans" cxnId="{DCCD83FE-7265-440A-9339-B88905ED4636}">
      <dgm:prSet/>
      <dgm:spPr/>
      <dgm:t>
        <a:bodyPr/>
        <a:lstStyle/>
        <a:p>
          <a:endParaRPr lang="en-US"/>
        </a:p>
      </dgm:t>
    </dgm:pt>
    <dgm:pt modelId="{1600156C-7698-40BF-981D-299811DBA223}" type="sibTrans" cxnId="{DCCD83FE-7265-440A-9339-B88905ED4636}">
      <dgm:prSet/>
      <dgm:spPr/>
      <dgm:t>
        <a:bodyPr/>
        <a:lstStyle/>
        <a:p>
          <a:endParaRPr lang="en-US"/>
        </a:p>
      </dgm:t>
    </dgm:pt>
    <dgm:pt modelId="{17A7C706-7206-4CB9-90AA-B16B985BEE01}" type="pres">
      <dgm:prSet presAssocID="{A7500D38-1489-43CA-972D-33FBBCBB43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C2D25-105E-46B6-B17A-97F7F5E4DE20}" type="pres">
      <dgm:prSet presAssocID="{7F880B3E-AB19-44C7-B280-F117D5CBC9A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6C5CD-3DA4-4B6A-987D-DA0BF6BB2B95}" type="pres">
      <dgm:prSet presAssocID="{C5B2FFAB-DB3B-497D-85DE-4D1E288BACDF}" presName="spacer" presStyleCnt="0"/>
      <dgm:spPr/>
    </dgm:pt>
    <dgm:pt modelId="{C2651F54-35E9-4240-A71B-18DED90755E4}" type="pres">
      <dgm:prSet presAssocID="{48927CDD-BED1-41C6-8A76-593C6E5FB48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F431-B7DF-4ECD-97DF-E2D32466FB62}" type="pres">
      <dgm:prSet presAssocID="{1E2218E4-3C74-4845-AC8D-C93F0F8A29C5}" presName="spacer" presStyleCnt="0"/>
      <dgm:spPr/>
    </dgm:pt>
    <dgm:pt modelId="{A797D302-1885-4BDF-BC0E-6769D85E488D}" type="pres">
      <dgm:prSet presAssocID="{C07653A3-4C91-4941-A749-2A1D0016EEA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F521B-6D8E-49E4-97AF-7D1B5A08ED97}" type="pres">
      <dgm:prSet presAssocID="{52DBE14F-46CC-44BF-AA4D-E225CEFD43B0}" presName="spacer" presStyleCnt="0"/>
      <dgm:spPr/>
    </dgm:pt>
    <dgm:pt modelId="{A44023FE-28FF-4C1C-995A-8F7BCA8FD2F4}" type="pres">
      <dgm:prSet presAssocID="{7C9ADEC1-5C28-42EB-8298-DB9AB44EC5D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449B7-3F1D-4AA7-9CA6-FF382AC1CC6E}" type="pres">
      <dgm:prSet presAssocID="{254A50B9-E301-4A8D-B723-E55F51CA8971}" presName="spacer" presStyleCnt="0"/>
      <dgm:spPr/>
    </dgm:pt>
    <dgm:pt modelId="{126FE475-C194-47C1-9690-09C3DEE4A8E0}" type="pres">
      <dgm:prSet presAssocID="{C1294169-2FD5-41EC-B133-69317D5A737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2D198-A54E-45F6-B30F-C4FEDEFEE3FB}" type="pres">
      <dgm:prSet presAssocID="{BF1D9E9F-BC84-4475-82ED-4C824C9DAD95}" presName="spacer" presStyleCnt="0"/>
      <dgm:spPr/>
    </dgm:pt>
    <dgm:pt modelId="{1EA5F425-3750-4E25-AF41-5B74B50BCFDB}" type="pres">
      <dgm:prSet presAssocID="{C996C1AD-D925-4F35-979E-75741129EE6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51475-CC8E-44EF-AAE8-AF8021249CE6}" type="presOf" srcId="{C996C1AD-D925-4F35-979E-75741129EE63}" destId="{1EA5F425-3750-4E25-AF41-5B74B50BCFDB}" srcOrd="0" destOrd="0" presId="urn:microsoft.com/office/officeart/2005/8/layout/vList2"/>
    <dgm:cxn modelId="{3AE24F9A-7897-40CD-92A5-C37720835B19}" srcId="{A7500D38-1489-43CA-972D-33FBBCBB43BD}" destId="{C07653A3-4C91-4941-A749-2A1D0016EEA9}" srcOrd="2" destOrd="0" parTransId="{FC918B83-29D1-480B-9A97-61F26BBBF078}" sibTransId="{52DBE14F-46CC-44BF-AA4D-E225CEFD43B0}"/>
    <dgm:cxn modelId="{084ED222-6A04-4EFC-980B-89EFF387C697}" srcId="{A7500D38-1489-43CA-972D-33FBBCBB43BD}" destId="{C1294169-2FD5-41EC-B133-69317D5A737F}" srcOrd="4" destOrd="0" parTransId="{99F1CDB6-01BB-4310-8EF2-7B7789DE8105}" sibTransId="{BF1D9E9F-BC84-4475-82ED-4C824C9DAD95}"/>
    <dgm:cxn modelId="{B95AFD0D-518A-48AA-B7DE-3B08E32743CF}" type="presOf" srcId="{7C9ADEC1-5C28-42EB-8298-DB9AB44EC5D9}" destId="{A44023FE-28FF-4C1C-995A-8F7BCA8FD2F4}" srcOrd="0" destOrd="0" presId="urn:microsoft.com/office/officeart/2005/8/layout/vList2"/>
    <dgm:cxn modelId="{915BC2BC-53F6-4D57-8EBE-1BB6CC4A71CD}" type="presOf" srcId="{C1294169-2FD5-41EC-B133-69317D5A737F}" destId="{126FE475-C194-47C1-9690-09C3DEE4A8E0}" srcOrd="0" destOrd="0" presId="urn:microsoft.com/office/officeart/2005/8/layout/vList2"/>
    <dgm:cxn modelId="{217A77D7-B93F-45E6-B9AA-0EC1CA7C32B6}" type="presOf" srcId="{7F880B3E-AB19-44C7-B280-F117D5CBC9A2}" destId="{CD6C2D25-105E-46B6-B17A-97F7F5E4DE20}" srcOrd="0" destOrd="0" presId="urn:microsoft.com/office/officeart/2005/8/layout/vList2"/>
    <dgm:cxn modelId="{B9DCDB3A-CB20-4A2A-BAC8-9A8FC97A762A}" srcId="{A7500D38-1489-43CA-972D-33FBBCBB43BD}" destId="{7F880B3E-AB19-44C7-B280-F117D5CBC9A2}" srcOrd="0" destOrd="0" parTransId="{C9AA6321-FACC-4C08-8882-A1C30468401A}" sibTransId="{C5B2FFAB-DB3B-497D-85DE-4D1E288BACDF}"/>
    <dgm:cxn modelId="{F5475D61-3846-4D65-AB4E-EF2116B2338F}" srcId="{A7500D38-1489-43CA-972D-33FBBCBB43BD}" destId="{7C9ADEC1-5C28-42EB-8298-DB9AB44EC5D9}" srcOrd="3" destOrd="0" parTransId="{62691E0F-C81C-47EA-8190-9E9E2C5926E9}" sibTransId="{254A50B9-E301-4A8D-B723-E55F51CA8971}"/>
    <dgm:cxn modelId="{FB792519-4401-4503-AAF0-C98E4C314564}" type="presOf" srcId="{C07653A3-4C91-4941-A749-2A1D0016EEA9}" destId="{A797D302-1885-4BDF-BC0E-6769D85E488D}" srcOrd="0" destOrd="0" presId="urn:microsoft.com/office/officeart/2005/8/layout/vList2"/>
    <dgm:cxn modelId="{8F9719A4-4D5C-4220-BF9C-7FF122ED3127}" type="presOf" srcId="{A7500D38-1489-43CA-972D-33FBBCBB43BD}" destId="{17A7C706-7206-4CB9-90AA-B16B985BEE01}" srcOrd="0" destOrd="0" presId="urn:microsoft.com/office/officeart/2005/8/layout/vList2"/>
    <dgm:cxn modelId="{266C0080-DC15-4145-BC81-4F397F4AD4ED}" srcId="{A7500D38-1489-43CA-972D-33FBBCBB43BD}" destId="{48927CDD-BED1-41C6-8A76-593C6E5FB485}" srcOrd="1" destOrd="0" parTransId="{D05B1A5F-8FB3-491B-94BA-99DF29F001D4}" sibTransId="{1E2218E4-3C74-4845-AC8D-C93F0F8A29C5}"/>
    <dgm:cxn modelId="{DCCD83FE-7265-440A-9339-B88905ED4636}" srcId="{A7500D38-1489-43CA-972D-33FBBCBB43BD}" destId="{C996C1AD-D925-4F35-979E-75741129EE63}" srcOrd="5" destOrd="0" parTransId="{C83DB076-4D55-4747-BA87-EA1F5F27D817}" sibTransId="{1600156C-7698-40BF-981D-299811DBA223}"/>
    <dgm:cxn modelId="{E3EA8467-0B10-491B-9B6D-C7ED677D2933}" type="presOf" srcId="{48927CDD-BED1-41C6-8A76-593C6E5FB485}" destId="{C2651F54-35E9-4240-A71B-18DED90755E4}" srcOrd="0" destOrd="0" presId="urn:microsoft.com/office/officeart/2005/8/layout/vList2"/>
    <dgm:cxn modelId="{FAD996A0-53FB-4ED0-A380-29254730B7C9}" type="presParOf" srcId="{17A7C706-7206-4CB9-90AA-B16B985BEE01}" destId="{CD6C2D25-105E-46B6-B17A-97F7F5E4DE20}" srcOrd="0" destOrd="0" presId="urn:microsoft.com/office/officeart/2005/8/layout/vList2"/>
    <dgm:cxn modelId="{F85091E0-3E87-47FE-98A6-21A1C8BDCC6A}" type="presParOf" srcId="{17A7C706-7206-4CB9-90AA-B16B985BEE01}" destId="{B2C6C5CD-3DA4-4B6A-987D-DA0BF6BB2B95}" srcOrd="1" destOrd="0" presId="urn:microsoft.com/office/officeart/2005/8/layout/vList2"/>
    <dgm:cxn modelId="{F3CAC3EF-573B-4BF6-A85D-CE8754A2C547}" type="presParOf" srcId="{17A7C706-7206-4CB9-90AA-B16B985BEE01}" destId="{C2651F54-35E9-4240-A71B-18DED90755E4}" srcOrd="2" destOrd="0" presId="urn:microsoft.com/office/officeart/2005/8/layout/vList2"/>
    <dgm:cxn modelId="{7C6475AE-755F-4210-ADBD-13F855D9A539}" type="presParOf" srcId="{17A7C706-7206-4CB9-90AA-B16B985BEE01}" destId="{B2C3F431-B7DF-4ECD-97DF-E2D32466FB62}" srcOrd="3" destOrd="0" presId="urn:microsoft.com/office/officeart/2005/8/layout/vList2"/>
    <dgm:cxn modelId="{85A8FFBE-5325-4DB7-8CE2-FF1144552E8B}" type="presParOf" srcId="{17A7C706-7206-4CB9-90AA-B16B985BEE01}" destId="{A797D302-1885-4BDF-BC0E-6769D85E488D}" srcOrd="4" destOrd="0" presId="urn:microsoft.com/office/officeart/2005/8/layout/vList2"/>
    <dgm:cxn modelId="{F35C11E4-D8E1-4C0E-8708-E1F80D4D5951}" type="presParOf" srcId="{17A7C706-7206-4CB9-90AA-B16B985BEE01}" destId="{C58F521B-6D8E-49E4-97AF-7D1B5A08ED97}" srcOrd="5" destOrd="0" presId="urn:microsoft.com/office/officeart/2005/8/layout/vList2"/>
    <dgm:cxn modelId="{4D4CDFA7-016B-409A-86CF-AEBCEA97F30B}" type="presParOf" srcId="{17A7C706-7206-4CB9-90AA-B16B985BEE01}" destId="{A44023FE-28FF-4C1C-995A-8F7BCA8FD2F4}" srcOrd="6" destOrd="0" presId="urn:microsoft.com/office/officeart/2005/8/layout/vList2"/>
    <dgm:cxn modelId="{26711BDD-E666-49BB-A241-6F1A888EE437}" type="presParOf" srcId="{17A7C706-7206-4CB9-90AA-B16B985BEE01}" destId="{3DF449B7-3F1D-4AA7-9CA6-FF382AC1CC6E}" srcOrd="7" destOrd="0" presId="urn:microsoft.com/office/officeart/2005/8/layout/vList2"/>
    <dgm:cxn modelId="{041B1AC6-4FD6-40FD-8F39-CB82D47763FC}" type="presParOf" srcId="{17A7C706-7206-4CB9-90AA-B16B985BEE01}" destId="{126FE475-C194-47C1-9690-09C3DEE4A8E0}" srcOrd="8" destOrd="0" presId="urn:microsoft.com/office/officeart/2005/8/layout/vList2"/>
    <dgm:cxn modelId="{A7E8B55C-6187-41C3-B239-B9A4B975346E}" type="presParOf" srcId="{17A7C706-7206-4CB9-90AA-B16B985BEE01}" destId="{6822D198-A54E-45F6-B30F-C4FEDEFEE3FB}" srcOrd="9" destOrd="0" presId="urn:microsoft.com/office/officeart/2005/8/layout/vList2"/>
    <dgm:cxn modelId="{C9D8DE1F-324C-46CB-977C-72411ADD6BC3}" type="presParOf" srcId="{17A7C706-7206-4CB9-90AA-B16B985BEE01}" destId="{1EA5F425-3750-4E25-AF41-5B74B50BCFD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9925B-A475-4522-8018-BA1EEFEA08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81979-E5D1-4497-B98F-85C2AA294085}">
      <dgm:prSet/>
      <dgm:spPr/>
      <dgm:t>
        <a:bodyPr/>
        <a:lstStyle/>
        <a:p>
          <a:r>
            <a:rPr lang="en-US" b="0" i="0" dirty="0" err="1" smtClean="0"/>
            <a:t>Mewajibkan</a:t>
          </a:r>
          <a:r>
            <a:rPr lang="en-US" b="0" i="0" dirty="0" smtClean="0"/>
            <a:t> </a:t>
          </a:r>
          <a:r>
            <a:rPr lang="en-US" b="0" i="0" dirty="0" err="1" smtClean="0"/>
            <a:t>semua</a:t>
          </a:r>
          <a:r>
            <a:rPr lang="en-US" b="0" i="0" dirty="0" smtClean="0"/>
            <a:t> </a:t>
          </a:r>
          <a:r>
            <a:rPr lang="en-US" b="0" i="0" dirty="0" err="1" smtClean="0"/>
            <a:t>mahasiswa</a:t>
          </a:r>
          <a:r>
            <a:rPr lang="en-US" b="0" i="0" dirty="0" smtClean="0"/>
            <a:t> </a:t>
          </a:r>
          <a:r>
            <a:rPr lang="en-US" b="0" i="0" dirty="0" err="1" smtClean="0"/>
            <a:t>menempuh</a:t>
          </a:r>
          <a:r>
            <a:rPr lang="en-US" b="0" i="0" dirty="0" smtClean="0"/>
            <a:t> </a:t>
          </a:r>
          <a:r>
            <a:rPr lang="en-US" b="0" i="0" dirty="0" err="1" smtClean="0"/>
            <a:t>matakuliah</a:t>
          </a:r>
          <a:r>
            <a:rPr lang="en-US" b="0" i="0" dirty="0" smtClean="0"/>
            <a:t> </a:t>
          </a:r>
          <a:r>
            <a:rPr lang="en-US" b="0" i="0" dirty="0" err="1" smtClean="0"/>
            <a:t>kewirausahaan</a:t>
          </a:r>
          <a:r>
            <a:rPr lang="en-US" b="0" i="0" dirty="0" smtClean="0"/>
            <a:t> </a:t>
          </a:r>
          <a:r>
            <a:rPr lang="en-US" b="0" i="0" dirty="0" err="1" smtClean="0"/>
            <a:t>pada</a:t>
          </a:r>
          <a:r>
            <a:rPr lang="en-US" b="0" i="0" dirty="0" smtClean="0"/>
            <a:t> </a:t>
          </a:r>
          <a:r>
            <a:rPr lang="en-US" b="0" i="0" dirty="0" err="1" smtClean="0"/>
            <a:t>beberapa</a:t>
          </a:r>
          <a:r>
            <a:rPr lang="en-US" b="0" i="0" dirty="0" smtClean="0"/>
            <a:t> semester </a:t>
          </a:r>
          <a:r>
            <a:rPr lang="en-US" b="0" i="0" dirty="0" err="1" smtClean="0"/>
            <a:t>tertentu</a:t>
          </a:r>
          <a:r>
            <a:rPr lang="en-US" b="0" i="0" dirty="0" smtClean="0"/>
            <a:t>, </a:t>
          </a:r>
          <a:r>
            <a:rPr lang="en-US" b="0" i="0" dirty="0" err="1" smtClean="0"/>
            <a:t>misalnya</a:t>
          </a:r>
          <a:r>
            <a:rPr lang="en-US" b="0" i="0" dirty="0" smtClean="0"/>
            <a:t> </a:t>
          </a:r>
          <a:r>
            <a:rPr lang="en-US" b="0" i="0" dirty="0" err="1" smtClean="0"/>
            <a:t>dengan</a:t>
          </a:r>
          <a:r>
            <a:rPr lang="en-US" b="0" i="0" dirty="0" smtClean="0"/>
            <a:t> </a:t>
          </a:r>
          <a:r>
            <a:rPr lang="en-US" b="0" i="0" dirty="0" err="1" smtClean="0"/>
            <a:t>bobot</a:t>
          </a:r>
          <a:r>
            <a:rPr lang="en-US" b="0" i="0" dirty="0" smtClean="0"/>
            <a:t> 2-4 </a:t>
          </a:r>
          <a:r>
            <a:rPr lang="en-US" b="0" i="0" dirty="0" err="1" smtClean="0"/>
            <a:t>sks</a:t>
          </a:r>
          <a:r>
            <a:rPr lang="en-US" b="0" i="0" dirty="0" smtClean="0"/>
            <a:t> per semester.</a:t>
          </a:r>
          <a:endParaRPr lang="en-US" dirty="0"/>
        </a:p>
      </dgm:t>
    </dgm:pt>
    <dgm:pt modelId="{99360436-D1C2-4D99-A345-3E5126C7C8BF}" type="parTrans" cxnId="{37D51540-4D66-4788-BC96-1D1DD5A9CCAA}">
      <dgm:prSet/>
      <dgm:spPr/>
      <dgm:t>
        <a:bodyPr/>
        <a:lstStyle/>
        <a:p>
          <a:endParaRPr lang="en-US"/>
        </a:p>
      </dgm:t>
    </dgm:pt>
    <dgm:pt modelId="{0A1C64AA-1041-413B-ACF7-D26C033CC0B0}" type="sibTrans" cxnId="{37D51540-4D66-4788-BC96-1D1DD5A9CCAA}">
      <dgm:prSet/>
      <dgm:spPr/>
      <dgm:t>
        <a:bodyPr/>
        <a:lstStyle/>
        <a:p>
          <a:endParaRPr lang="en-US"/>
        </a:p>
      </dgm:t>
    </dgm:pt>
    <dgm:pt modelId="{1A2FD530-F43C-43B7-9BAF-805D0BF996B5}">
      <dgm:prSet/>
      <dgm:spPr/>
      <dgm:t>
        <a:bodyPr/>
        <a:lstStyle/>
        <a:p>
          <a:r>
            <a:rPr lang="en-US" b="0" i="0" dirty="0" err="1" smtClean="0"/>
            <a:t>Adanya</a:t>
          </a:r>
          <a:r>
            <a:rPr lang="en-US" b="0" i="0" dirty="0" smtClean="0"/>
            <a:t> </a:t>
          </a:r>
          <a:r>
            <a:rPr lang="en-US" b="0" i="0" dirty="0" err="1" smtClean="0"/>
            <a:t>tuntutan</a:t>
          </a:r>
          <a:r>
            <a:rPr lang="en-US" b="0" i="0" dirty="0" smtClean="0"/>
            <a:t> </a:t>
          </a:r>
          <a:r>
            <a:rPr lang="en-US" b="0" i="0" dirty="0" err="1" smtClean="0"/>
            <a:t>kurikulum</a:t>
          </a:r>
          <a:r>
            <a:rPr lang="en-US" b="0" i="0" dirty="0" smtClean="0"/>
            <a:t> agar </a:t>
          </a:r>
          <a:r>
            <a:rPr lang="en-US" b="0" i="0" dirty="0" err="1" smtClean="0"/>
            <a:t>mahasiswa</a:t>
          </a:r>
          <a:r>
            <a:rPr lang="en-US" b="0" i="0" dirty="0" smtClean="0"/>
            <a:t> </a:t>
          </a:r>
          <a:r>
            <a:rPr lang="en-US" b="0" i="0" dirty="0" err="1" smtClean="0"/>
            <a:t>tidak</a:t>
          </a:r>
          <a:r>
            <a:rPr lang="en-US" b="0" i="0" dirty="0" smtClean="0"/>
            <a:t> </a:t>
          </a:r>
          <a:r>
            <a:rPr lang="en-US" b="0" i="0" dirty="0" err="1" smtClean="0"/>
            <a:t>hanya</a:t>
          </a:r>
          <a:r>
            <a:rPr lang="en-US" b="0" i="0" dirty="0" smtClean="0"/>
            <a:t> </a:t>
          </a:r>
          <a:r>
            <a:rPr lang="en-US" b="0" i="0" dirty="0" err="1" smtClean="0"/>
            <a:t>memiliki</a:t>
          </a:r>
          <a:r>
            <a:rPr lang="en-US" b="0" i="0" dirty="0" smtClean="0"/>
            <a:t> </a:t>
          </a:r>
          <a:r>
            <a:rPr lang="en-US" b="0" i="0" dirty="0" err="1" smtClean="0"/>
            <a:t>pengetahuan</a:t>
          </a:r>
          <a:r>
            <a:rPr lang="en-US" b="0" i="0" dirty="0" smtClean="0"/>
            <a:t>, </a:t>
          </a:r>
          <a:r>
            <a:rPr lang="en-US" b="0" i="0" dirty="0" err="1" smtClean="0"/>
            <a:t>namun</a:t>
          </a:r>
          <a:r>
            <a:rPr lang="en-US" b="0" i="0" dirty="0" smtClean="0"/>
            <a:t> </a:t>
          </a:r>
          <a:r>
            <a:rPr lang="en-US" b="0" i="0" dirty="0" err="1" smtClean="0"/>
            <a:t>juga</a:t>
          </a:r>
          <a:r>
            <a:rPr lang="en-US" b="0" i="0" dirty="0" smtClean="0"/>
            <a:t> </a:t>
          </a:r>
          <a:r>
            <a:rPr lang="en-US" b="0" i="0" dirty="0" err="1" smtClean="0"/>
            <a:t>keterampilan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sikap</a:t>
          </a:r>
          <a:r>
            <a:rPr lang="en-US" b="0" i="0" dirty="0" smtClean="0"/>
            <a:t> </a:t>
          </a:r>
          <a:r>
            <a:rPr lang="en-US" b="0" i="0" dirty="0" err="1" smtClean="0"/>
            <a:t>kewirausahaan</a:t>
          </a:r>
          <a:r>
            <a:rPr lang="en-US" b="0" i="0" dirty="0" smtClean="0"/>
            <a:t>.</a:t>
          </a:r>
          <a:endParaRPr lang="en-US" dirty="0"/>
        </a:p>
      </dgm:t>
    </dgm:pt>
    <dgm:pt modelId="{019629A2-1C99-46F1-A88D-A9E820EBB8FB}" type="parTrans" cxnId="{5A545866-D593-4336-8EB9-758EF075940B}">
      <dgm:prSet/>
      <dgm:spPr/>
      <dgm:t>
        <a:bodyPr/>
        <a:lstStyle/>
        <a:p>
          <a:endParaRPr lang="en-US"/>
        </a:p>
      </dgm:t>
    </dgm:pt>
    <dgm:pt modelId="{449F7A44-67BA-4C30-8B81-B0E9AFB6617D}" type="sibTrans" cxnId="{5A545866-D593-4336-8EB9-758EF075940B}">
      <dgm:prSet/>
      <dgm:spPr/>
      <dgm:t>
        <a:bodyPr/>
        <a:lstStyle/>
        <a:p>
          <a:endParaRPr lang="en-US"/>
        </a:p>
      </dgm:t>
    </dgm:pt>
    <dgm:pt modelId="{68CCFE5F-D33E-41E7-B361-5EDDCEF02098}">
      <dgm:prSet/>
      <dgm:spPr/>
      <dgm:t>
        <a:bodyPr/>
        <a:lstStyle/>
        <a:p>
          <a:r>
            <a:rPr lang="en-US" b="0" i="0" dirty="0" err="1" smtClean="0"/>
            <a:t>Membentuk</a:t>
          </a:r>
          <a:r>
            <a:rPr lang="en-US" b="0" i="0" dirty="0" smtClean="0"/>
            <a:t> </a:t>
          </a:r>
          <a:r>
            <a:rPr lang="en-US" b="0" i="0" dirty="0" err="1" smtClean="0"/>
            <a:t>sikap</a:t>
          </a:r>
          <a:r>
            <a:rPr lang="en-US" b="0" i="0" dirty="0" smtClean="0"/>
            <a:t> mental </a:t>
          </a:r>
          <a:r>
            <a:rPr lang="en-US" b="0" i="0" dirty="0" err="1" smtClean="0"/>
            <a:t>ditindaklanjuti</a:t>
          </a:r>
          <a:r>
            <a:rPr lang="en-US" b="0" i="0" dirty="0" smtClean="0"/>
            <a:t> </a:t>
          </a:r>
          <a:r>
            <a:rPr lang="en-US" b="0" i="0" dirty="0" err="1" smtClean="0"/>
            <a:t>dengan</a:t>
          </a:r>
          <a:r>
            <a:rPr lang="en-US" b="0" i="0" dirty="0" smtClean="0"/>
            <a:t> </a:t>
          </a:r>
          <a:r>
            <a:rPr lang="en-US" b="0" i="0" dirty="0" err="1" smtClean="0"/>
            <a:t>kegiatan</a:t>
          </a:r>
          <a:r>
            <a:rPr lang="en-US" b="0" i="0" dirty="0" smtClean="0"/>
            <a:t> yang </a:t>
          </a:r>
          <a:r>
            <a:rPr lang="en-US" b="0" i="0" dirty="0" err="1" smtClean="0"/>
            <a:t>dapat</a:t>
          </a:r>
          <a:r>
            <a:rPr lang="en-US" b="0" i="0" dirty="0" smtClean="0"/>
            <a:t> </a:t>
          </a:r>
          <a:r>
            <a:rPr lang="en-US" b="0" i="0" dirty="0" err="1" smtClean="0"/>
            <a:t>mewujudkan</a:t>
          </a:r>
          <a:r>
            <a:rPr lang="en-US" b="0" i="0" dirty="0" smtClean="0"/>
            <a:t> minimal </a:t>
          </a:r>
          <a:r>
            <a:rPr lang="en-US" b="0" i="1" dirty="0" smtClean="0"/>
            <a:t>entrepreneur</a:t>
          </a:r>
          <a:r>
            <a:rPr lang="en-US" b="0" i="0" dirty="0" smtClean="0"/>
            <a:t> </a:t>
          </a:r>
          <a:r>
            <a:rPr lang="en-US" b="0" i="0" dirty="0" err="1" smtClean="0"/>
            <a:t>pemula</a:t>
          </a:r>
          <a:r>
            <a:rPr lang="en-US" b="0" i="0" dirty="0" smtClean="0"/>
            <a:t>.</a:t>
          </a:r>
          <a:endParaRPr lang="en-US" dirty="0"/>
        </a:p>
      </dgm:t>
    </dgm:pt>
    <dgm:pt modelId="{54E6809E-8843-47B3-8FD8-23B9506F373D}" type="parTrans" cxnId="{9BDEA65C-92DF-4B86-B551-F820E8E238CF}">
      <dgm:prSet/>
      <dgm:spPr/>
      <dgm:t>
        <a:bodyPr/>
        <a:lstStyle/>
        <a:p>
          <a:endParaRPr lang="en-US"/>
        </a:p>
      </dgm:t>
    </dgm:pt>
    <dgm:pt modelId="{78EF71EF-BEA4-494F-9141-8B09232A4123}" type="sibTrans" cxnId="{9BDEA65C-92DF-4B86-B551-F820E8E238CF}">
      <dgm:prSet/>
      <dgm:spPr/>
      <dgm:t>
        <a:bodyPr/>
        <a:lstStyle/>
        <a:p>
          <a:endParaRPr lang="en-US"/>
        </a:p>
      </dgm:t>
    </dgm:pt>
    <dgm:pt modelId="{C2EC9B96-5549-450C-939B-E675DFD9C492}">
      <dgm:prSet/>
      <dgm:spPr/>
      <dgm:t>
        <a:bodyPr/>
        <a:lstStyle/>
        <a:p>
          <a:r>
            <a:rPr lang="en-US" b="0" i="0" dirty="0" err="1" smtClean="0"/>
            <a:t>Kurikulum</a:t>
          </a:r>
          <a:r>
            <a:rPr lang="en-US" b="0" i="0" dirty="0" smtClean="0"/>
            <a:t> </a:t>
          </a:r>
          <a:r>
            <a:rPr lang="en-US" b="0" i="0" dirty="0" err="1" smtClean="0"/>
            <a:t>didesain</a:t>
          </a:r>
          <a:r>
            <a:rPr lang="en-US" b="0" i="0" dirty="0" smtClean="0"/>
            <a:t> </a:t>
          </a:r>
          <a:r>
            <a:rPr lang="en-US" b="0" i="0" dirty="0" err="1" smtClean="0"/>
            <a:t>sedemikian</a:t>
          </a:r>
          <a:r>
            <a:rPr lang="en-US" b="0" i="0" dirty="0" smtClean="0"/>
            <a:t> </a:t>
          </a:r>
          <a:r>
            <a:rPr lang="en-US" b="0" i="0" dirty="0" err="1" smtClean="0"/>
            <a:t>rupa</a:t>
          </a:r>
          <a:r>
            <a:rPr lang="en-US" b="0" i="0" dirty="0" smtClean="0"/>
            <a:t> </a:t>
          </a:r>
          <a:r>
            <a:rPr lang="en-US" b="0" i="0" dirty="0" err="1" smtClean="0"/>
            <a:t>sehingga</a:t>
          </a:r>
          <a:r>
            <a:rPr lang="en-US" b="0" i="0" dirty="0" smtClean="0"/>
            <a:t> </a:t>
          </a:r>
          <a:r>
            <a:rPr lang="en-US" b="0" i="0" dirty="0" err="1" smtClean="0"/>
            <a:t>pendidikan</a:t>
          </a:r>
          <a:r>
            <a:rPr lang="en-US" b="0" i="0" dirty="0" smtClean="0"/>
            <a:t> </a:t>
          </a:r>
          <a:r>
            <a:rPr lang="en-US" b="0" i="0" dirty="0" err="1" smtClean="0"/>
            <a:t>kewirausahaan</a:t>
          </a:r>
          <a:r>
            <a:rPr lang="en-US" b="0" i="0" dirty="0" smtClean="0"/>
            <a:t> </a:t>
          </a:r>
          <a:r>
            <a:rPr lang="en-US" b="0" i="0" dirty="0" err="1" smtClean="0"/>
            <a:t>akan</a:t>
          </a:r>
          <a:r>
            <a:rPr lang="en-US" b="0" i="0" dirty="0" smtClean="0"/>
            <a:t> </a:t>
          </a:r>
          <a:r>
            <a:rPr lang="en-US" b="0" i="0" dirty="0" err="1" smtClean="0"/>
            <a:t>terjadi</a:t>
          </a:r>
          <a:r>
            <a:rPr lang="en-US" b="0" i="0" dirty="0" smtClean="0"/>
            <a:t> </a:t>
          </a:r>
          <a:r>
            <a:rPr lang="en-US" b="0" i="0" dirty="0" err="1" smtClean="0"/>
            <a:t>selama</a:t>
          </a:r>
          <a:r>
            <a:rPr lang="en-US" b="0" i="0" dirty="0" smtClean="0"/>
            <a:t> </a:t>
          </a:r>
          <a:r>
            <a:rPr lang="en-US" b="0" i="0" dirty="0" err="1" smtClean="0"/>
            <a:t>mahasiswa</a:t>
          </a:r>
          <a:r>
            <a:rPr lang="en-US" b="0" i="0" dirty="0" smtClean="0"/>
            <a:t> </a:t>
          </a:r>
          <a:r>
            <a:rPr lang="en-US" b="0" i="0" dirty="0" err="1" smtClean="0"/>
            <a:t>menempuh</a:t>
          </a:r>
          <a:r>
            <a:rPr lang="en-US" b="0" i="0" dirty="0" smtClean="0"/>
            <a:t> </a:t>
          </a:r>
          <a:r>
            <a:rPr lang="en-US" b="0" i="0" dirty="0" err="1" smtClean="0"/>
            <a:t>kuliah</a:t>
          </a:r>
          <a:r>
            <a:rPr lang="en-US" b="0" i="0" dirty="0" smtClean="0"/>
            <a:t>. </a:t>
          </a:r>
          <a:r>
            <a:rPr lang="en-US" b="0" i="0" dirty="0" err="1" smtClean="0"/>
            <a:t>Dapat</a:t>
          </a:r>
          <a:r>
            <a:rPr lang="en-US" b="0" i="0" dirty="0" smtClean="0"/>
            <a:t> </a:t>
          </a:r>
          <a:r>
            <a:rPr lang="en-US" b="0" i="0" dirty="0" smtClean="0"/>
            <a:t>pula </a:t>
          </a:r>
          <a:r>
            <a:rPr lang="en-US" b="0" i="0" dirty="0" err="1" smtClean="0"/>
            <a:t>menjadi</a:t>
          </a:r>
          <a:r>
            <a:rPr lang="en-US" b="0" i="0" dirty="0" smtClean="0"/>
            <a:t> </a:t>
          </a:r>
          <a:r>
            <a:rPr lang="en-US" b="0" i="1" dirty="0" err="1" smtClean="0"/>
            <a:t>hiden</a:t>
          </a:r>
          <a:r>
            <a:rPr lang="en-US" b="0" i="1" dirty="0" smtClean="0"/>
            <a:t> curriculum</a:t>
          </a:r>
          <a:r>
            <a:rPr lang="en-US" b="0" i="0" dirty="0" smtClean="0"/>
            <a:t>, </a:t>
          </a:r>
          <a:r>
            <a:rPr lang="en-US" b="0" i="0" dirty="0" err="1" smtClean="0"/>
            <a:t>artinya</a:t>
          </a:r>
          <a:r>
            <a:rPr lang="en-US" b="0" i="0" dirty="0" smtClean="0"/>
            <a:t> </a:t>
          </a:r>
          <a:r>
            <a:rPr lang="en-US" b="0" i="0" dirty="0" err="1" smtClean="0"/>
            <a:t>sebagian</a:t>
          </a:r>
          <a:r>
            <a:rPr lang="en-US" b="0" i="0" dirty="0" smtClean="0"/>
            <a:t> </a:t>
          </a:r>
          <a:r>
            <a:rPr lang="en-US" b="0" i="0" dirty="0" err="1" smtClean="0"/>
            <a:t>besar</a:t>
          </a:r>
          <a:r>
            <a:rPr lang="en-US" b="0" i="0" dirty="0" smtClean="0"/>
            <a:t> </a:t>
          </a:r>
          <a:r>
            <a:rPr lang="en-US" b="0" i="0" dirty="0" err="1" smtClean="0"/>
            <a:t>matakuliah</a:t>
          </a:r>
          <a:r>
            <a:rPr lang="en-US" b="0" i="0" dirty="0" smtClean="0"/>
            <a:t> </a:t>
          </a:r>
          <a:r>
            <a:rPr lang="en-US" b="0" i="0" dirty="0" err="1" smtClean="0"/>
            <a:t>memiliki</a:t>
          </a:r>
          <a:r>
            <a:rPr lang="en-US" b="0" i="0" dirty="0" smtClean="0"/>
            <a:t> </a:t>
          </a:r>
          <a:r>
            <a:rPr lang="en-US" b="0" i="0" dirty="0" err="1" smtClean="0"/>
            <a:t>muatan</a:t>
          </a:r>
          <a:r>
            <a:rPr lang="en-US" b="0" i="0" dirty="0" smtClean="0"/>
            <a:t> </a:t>
          </a:r>
          <a:r>
            <a:rPr lang="en-US" b="0" i="0" dirty="0" err="1" smtClean="0"/>
            <a:t>kewirausahaan</a:t>
          </a:r>
          <a:r>
            <a:rPr lang="en-US" b="0" i="0" dirty="0" smtClean="0"/>
            <a:t>.</a:t>
          </a:r>
          <a:endParaRPr lang="en-US" dirty="0"/>
        </a:p>
      </dgm:t>
    </dgm:pt>
    <dgm:pt modelId="{D777B94A-B5E0-44E8-938F-FD4C756FD5CD}" type="parTrans" cxnId="{EF755E55-4204-494F-B153-C05EEF671F27}">
      <dgm:prSet/>
      <dgm:spPr/>
      <dgm:t>
        <a:bodyPr/>
        <a:lstStyle/>
        <a:p>
          <a:endParaRPr lang="en-US"/>
        </a:p>
      </dgm:t>
    </dgm:pt>
    <dgm:pt modelId="{371DB2FC-A761-4603-96B4-79EE5EE4E5F8}" type="sibTrans" cxnId="{EF755E55-4204-494F-B153-C05EEF671F27}">
      <dgm:prSet/>
      <dgm:spPr/>
      <dgm:t>
        <a:bodyPr/>
        <a:lstStyle/>
        <a:p>
          <a:endParaRPr lang="en-US"/>
        </a:p>
      </dgm:t>
    </dgm:pt>
    <dgm:pt modelId="{5F86A408-F33C-4A1D-A8A5-3772956F5D41}" type="pres">
      <dgm:prSet presAssocID="{3289925B-A475-4522-8018-BA1EEFEA08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4D071-1E9F-42EB-B8E2-ADD62819D963}" type="pres">
      <dgm:prSet presAssocID="{B5D81979-E5D1-4497-B98F-85C2AA2940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5E205-F840-4124-9FB7-8669386D5B3F}" type="pres">
      <dgm:prSet presAssocID="{0A1C64AA-1041-413B-ACF7-D26C033CC0B0}" presName="spacer" presStyleCnt="0"/>
      <dgm:spPr/>
    </dgm:pt>
    <dgm:pt modelId="{F1CBE5AA-C203-49EE-8E76-DF7AD9C33640}" type="pres">
      <dgm:prSet presAssocID="{1A2FD530-F43C-43B7-9BAF-805D0BF996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FDFAE-C456-47EE-B883-47B7FF82394C}" type="pres">
      <dgm:prSet presAssocID="{449F7A44-67BA-4C30-8B81-B0E9AFB6617D}" presName="spacer" presStyleCnt="0"/>
      <dgm:spPr/>
    </dgm:pt>
    <dgm:pt modelId="{CA7F6F65-C95D-443E-9E28-6C2A0ACD0EF2}" type="pres">
      <dgm:prSet presAssocID="{68CCFE5F-D33E-41E7-B361-5EDDCEF0209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BA442-C737-414F-BFFB-1829597A89D5}" type="pres">
      <dgm:prSet presAssocID="{78EF71EF-BEA4-494F-9141-8B09232A4123}" presName="spacer" presStyleCnt="0"/>
      <dgm:spPr/>
    </dgm:pt>
    <dgm:pt modelId="{9757024C-9543-4AE9-A2B8-F67F44F691ED}" type="pres">
      <dgm:prSet presAssocID="{C2EC9B96-5549-450C-939B-E675DFD9C4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55E55-4204-494F-B153-C05EEF671F27}" srcId="{3289925B-A475-4522-8018-BA1EEFEA084C}" destId="{C2EC9B96-5549-450C-939B-E675DFD9C492}" srcOrd="3" destOrd="0" parTransId="{D777B94A-B5E0-44E8-938F-FD4C756FD5CD}" sibTransId="{371DB2FC-A761-4603-96B4-79EE5EE4E5F8}"/>
    <dgm:cxn modelId="{959E0E19-E732-4F0D-9F75-798FF588A399}" type="presOf" srcId="{1A2FD530-F43C-43B7-9BAF-805D0BF996B5}" destId="{F1CBE5AA-C203-49EE-8E76-DF7AD9C33640}" srcOrd="0" destOrd="0" presId="urn:microsoft.com/office/officeart/2005/8/layout/vList2"/>
    <dgm:cxn modelId="{DA33A705-E65F-4E71-AA31-CBA930230BAF}" type="presOf" srcId="{3289925B-A475-4522-8018-BA1EEFEA084C}" destId="{5F86A408-F33C-4A1D-A8A5-3772956F5D41}" srcOrd="0" destOrd="0" presId="urn:microsoft.com/office/officeart/2005/8/layout/vList2"/>
    <dgm:cxn modelId="{5A545866-D593-4336-8EB9-758EF075940B}" srcId="{3289925B-A475-4522-8018-BA1EEFEA084C}" destId="{1A2FD530-F43C-43B7-9BAF-805D0BF996B5}" srcOrd="1" destOrd="0" parTransId="{019629A2-1C99-46F1-A88D-A9E820EBB8FB}" sibTransId="{449F7A44-67BA-4C30-8B81-B0E9AFB6617D}"/>
    <dgm:cxn modelId="{DC1679B7-B12D-4CEA-8FB3-9B70FEB73F0F}" type="presOf" srcId="{C2EC9B96-5549-450C-939B-E675DFD9C492}" destId="{9757024C-9543-4AE9-A2B8-F67F44F691ED}" srcOrd="0" destOrd="0" presId="urn:microsoft.com/office/officeart/2005/8/layout/vList2"/>
    <dgm:cxn modelId="{37D51540-4D66-4788-BC96-1D1DD5A9CCAA}" srcId="{3289925B-A475-4522-8018-BA1EEFEA084C}" destId="{B5D81979-E5D1-4497-B98F-85C2AA294085}" srcOrd="0" destOrd="0" parTransId="{99360436-D1C2-4D99-A345-3E5126C7C8BF}" sibTransId="{0A1C64AA-1041-413B-ACF7-D26C033CC0B0}"/>
    <dgm:cxn modelId="{9BDEA65C-92DF-4B86-B551-F820E8E238CF}" srcId="{3289925B-A475-4522-8018-BA1EEFEA084C}" destId="{68CCFE5F-D33E-41E7-B361-5EDDCEF02098}" srcOrd="2" destOrd="0" parTransId="{54E6809E-8843-47B3-8FD8-23B9506F373D}" sibTransId="{78EF71EF-BEA4-494F-9141-8B09232A4123}"/>
    <dgm:cxn modelId="{FDD4A4C4-1C49-4301-91F3-A7D6A83D88C5}" type="presOf" srcId="{68CCFE5F-D33E-41E7-B361-5EDDCEF02098}" destId="{CA7F6F65-C95D-443E-9E28-6C2A0ACD0EF2}" srcOrd="0" destOrd="0" presId="urn:microsoft.com/office/officeart/2005/8/layout/vList2"/>
    <dgm:cxn modelId="{918CA5ED-E8CA-4484-9E76-F32D4C6AF865}" type="presOf" srcId="{B5D81979-E5D1-4497-B98F-85C2AA294085}" destId="{EB84D071-1E9F-42EB-B8E2-ADD62819D963}" srcOrd="0" destOrd="0" presId="urn:microsoft.com/office/officeart/2005/8/layout/vList2"/>
    <dgm:cxn modelId="{D7654B4F-5DD8-4495-AFA0-E0B341F45341}" type="presParOf" srcId="{5F86A408-F33C-4A1D-A8A5-3772956F5D41}" destId="{EB84D071-1E9F-42EB-B8E2-ADD62819D963}" srcOrd="0" destOrd="0" presId="urn:microsoft.com/office/officeart/2005/8/layout/vList2"/>
    <dgm:cxn modelId="{27A576BC-59EE-44E1-9929-D462B1A1C64A}" type="presParOf" srcId="{5F86A408-F33C-4A1D-A8A5-3772956F5D41}" destId="{49A5E205-F840-4124-9FB7-8669386D5B3F}" srcOrd="1" destOrd="0" presId="urn:microsoft.com/office/officeart/2005/8/layout/vList2"/>
    <dgm:cxn modelId="{ACA7FFE6-155F-4B93-A892-44CEA5BF16AF}" type="presParOf" srcId="{5F86A408-F33C-4A1D-A8A5-3772956F5D41}" destId="{F1CBE5AA-C203-49EE-8E76-DF7AD9C33640}" srcOrd="2" destOrd="0" presId="urn:microsoft.com/office/officeart/2005/8/layout/vList2"/>
    <dgm:cxn modelId="{8AD3E1E8-810A-41DB-963E-F7082B229FA1}" type="presParOf" srcId="{5F86A408-F33C-4A1D-A8A5-3772956F5D41}" destId="{86EFDFAE-C456-47EE-B883-47B7FF82394C}" srcOrd="3" destOrd="0" presId="urn:microsoft.com/office/officeart/2005/8/layout/vList2"/>
    <dgm:cxn modelId="{EDE4FC57-74CD-493E-AFC6-E2ACF0DACF14}" type="presParOf" srcId="{5F86A408-F33C-4A1D-A8A5-3772956F5D41}" destId="{CA7F6F65-C95D-443E-9E28-6C2A0ACD0EF2}" srcOrd="4" destOrd="0" presId="urn:microsoft.com/office/officeart/2005/8/layout/vList2"/>
    <dgm:cxn modelId="{88785DCD-185A-4571-A5D7-DA56242ABCC5}" type="presParOf" srcId="{5F86A408-F33C-4A1D-A8A5-3772956F5D41}" destId="{D2EBA442-C737-414F-BFFB-1829597A89D5}" srcOrd="5" destOrd="0" presId="urn:microsoft.com/office/officeart/2005/8/layout/vList2"/>
    <dgm:cxn modelId="{D868FB9D-7C70-404C-B765-D47741A3E143}" type="presParOf" srcId="{5F86A408-F33C-4A1D-A8A5-3772956F5D41}" destId="{9757024C-9543-4AE9-A2B8-F67F44F691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2D25-105E-46B6-B17A-97F7F5E4DE20}">
      <dsp:nvSpPr>
        <dsp:cNvPr id="0" name=""/>
        <dsp:cNvSpPr/>
      </dsp:nvSpPr>
      <dsp:spPr>
        <a:xfrm>
          <a:off x="0" y="9716"/>
          <a:ext cx="1107766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Kurikulum</a:t>
          </a:r>
          <a:r>
            <a:rPr lang="en-US" sz="2800" kern="1200" dirty="0" smtClean="0"/>
            <a:t> Merdeka </a:t>
          </a:r>
          <a:r>
            <a:rPr lang="en-US" sz="2800" kern="1200" dirty="0" err="1" smtClean="0"/>
            <a:t>Belajar-Kampus</a:t>
          </a:r>
          <a:r>
            <a:rPr lang="en-US" sz="2800" kern="1200" dirty="0" smtClean="0"/>
            <a:t> Merdeka</a:t>
          </a:r>
          <a:endParaRPr lang="en-US" sz="2800" kern="1200" dirty="0"/>
        </a:p>
      </dsp:txBody>
      <dsp:txXfrm>
        <a:off x="32784" y="42500"/>
        <a:ext cx="11012101" cy="606012"/>
      </dsp:txXfrm>
    </dsp:sp>
    <dsp:sp modelId="{C2651F54-35E9-4240-A71B-18DED90755E4}">
      <dsp:nvSpPr>
        <dsp:cNvPr id="0" name=""/>
        <dsp:cNvSpPr/>
      </dsp:nvSpPr>
      <dsp:spPr>
        <a:xfrm>
          <a:off x="0" y="761936"/>
          <a:ext cx="1107766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err="1" smtClean="0"/>
            <a:t>Pengertian</a:t>
          </a:r>
          <a:r>
            <a:rPr lang="en-US" sz="2800" b="0" i="0" kern="1200" dirty="0" smtClean="0"/>
            <a:t> </a:t>
          </a:r>
          <a:r>
            <a:rPr lang="en-US" sz="2800" b="0" i="0" kern="1200" dirty="0" err="1" smtClean="0"/>
            <a:t>Wirausaha</a:t>
          </a:r>
          <a:endParaRPr lang="en-US" sz="2800" kern="1200" dirty="0"/>
        </a:p>
      </dsp:txBody>
      <dsp:txXfrm>
        <a:off x="32784" y="794720"/>
        <a:ext cx="11012101" cy="606012"/>
      </dsp:txXfrm>
    </dsp:sp>
    <dsp:sp modelId="{A797D302-1885-4BDF-BC0E-6769D85E488D}">
      <dsp:nvSpPr>
        <dsp:cNvPr id="0" name=""/>
        <dsp:cNvSpPr/>
      </dsp:nvSpPr>
      <dsp:spPr>
        <a:xfrm>
          <a:off x="0" y="1514156"/>
          <a:ext cx="1107766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0" i="0" kern="1200" dirty="0" smtClean="0"/>
            <a:t>Karakter Wirausaha</a:t>
          </a:r>
          <a:endParaRPr lang="en-US" sz="2800" kern="1200" dirty="0"/>
        </a:p>
      </dsp:txBody>
      <dsp:txXfrm>
        <a:off x="32784" y="1546940"/>
        <a:ext cx="11012101" cy="606012"/>
      </dsp:txXfrm>
    </dsp:sp>
    <dsp:sp modelId="{A44023FE-28FF-4C1C-995A-8F7BCA8FD2F4}">
      <dsp:nvSpPr>
        <dsp:cNvPr id="0" name=""/>
        <dsp:cNvSpPr/>
      </dsp:nvSpPr>
      <dsp:spPr>
        <a:xfrm>
          <a:off x="0" y="2266376"/>
          <a:ext cx="1107766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0" i="0" kern="1200" dirty="0" smtClean="0"/>
            <a:t>Penumbuhan Karakter Wirausaha</a:t>
          </a:r>
          <a:endParaRPr lang="en-US" sz="2800" kern="1200" dirty="0"/>
        </a:p>
      </dsp:txBody>
      <dsp:txXfrm>
        <a:off x="32784" y="2299160"/>
        <a:ext cx="11012101" cy="606012"/>
      </dsp:txXfrm>
    </dsp:sp>
    <dsp:sp modelId="{126FE475-C194-47C1-9690-09C3DEE4A8E0}">
      <dsp:nvSpPr>
        <dsp:cNvPr id="0" name=""/>
        <dsp:cNvSpPr/>
      </dsp:nvSpPr>
      <dsp:spPr>
        <a:xfrm>
          <a:off x="0" y="3018596"/>
          <a:ext cx="1107766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0" i="0" kern="1200" dirty="0" smtClean="0"/>
            <a:t>Kendala Berwirausaha</a:t>
          </a:r>
          <a:endParaRPr lang="en-US" sz="2800" kern="1200" dirty="0"/>
        </a:p>
      </dsp:txBody>
      <dsp:txXfrm>
        <a:off x="32784" y="3051380"/>
        <a:ext cx="11012101" cy="606012"/>
      </dsp:txXfrm>
    </dsp:sp>
    <dsp:sp modelId="{1EA5F425-3750-4E25-AF41-5B74B50BCFDB}">
      <dsp:nvSpPr>
        <dsp:cNvPr id="0" name=""/>
        <dsp:cNvSpPr/>
      </dsp:nvSpPr>
      <dsp:spPr>
        <a:xfrm>
          <a:off x="0" y="3770816"/>
          <a:ext cx="1107766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err="1" smtClean="0"/>
            <a:t>Peluang</a:t>
          </a:r>
          <a:r>
            <a:rPr lang="en-US" sz="2800" b="0" i="0" kern="1200" dirty="0" smtClean="0"/>
            <a:t> </a:t>
          </a:r>
          <a:r>
            <a:rPr lang="id-ID" sz="2800" b="0" i="0" kern="1200" dirty="0" smtClean="0"/>
            <a:t>Wirausaha Bidang Boga</a:t>
          </a:r>
          <a:endParaRPr lang="en-US" sz="2800" kern="1200" dirty="0"/>
        </a:p>
      </dsp:txBody>
      <dsp:txXfrm>
        <a:off x="32784" y="3803600"/>
        <a:ext cx="11012101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4D071-1E9F-42EB-B8E2-ADD62819D963}">
      <dsp:nvSpPr>
        <dsp:cNvPr id="0" name=""/>
        <dsp:cNvSpPr/>
      </dsp:nvSpPr>
      <dsp:spPr>
        <a:xfrm>
          <a:off x="0" y="112473"/>
          <a:ext cx="10510603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err="1" smtClean="0"/>
            <a:t>Mewajibkan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semua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mahasiswa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menempuh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matakuliah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kewirausahaan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pada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beberapa</a:t>
          </a:r>
          <a:r>
            <a:rPr lang="en-US" sz="2100" b="0" i="0" kern="1200" dirty="0" smtClean="0"/>
            <a:t> semester </a:t>
          </a:r>
          <a:r>
            <a:rPr lang="en-US" sz="2100" b="0" i="0" kern="1200" dirty="0" err="1" smtClean="0"/>
            <a:t>tertentu</a:t>
          </a:r>
          <a:r>
            <a:rPr lang="en-US" sz="2100" b="0" i="0" kern="1200" dirty="0" smtClean="0"/>
            <a:t>, </a:t>
          </a:r>
          <a:r>
            <a:rPr lang="en-US" sz="2100" b="0" i="0" kern="1200" dirty="0" err="1" smtClean="0"/>
            <a:t>misalnya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dengan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bobot</a:t>
          </a:r>
          <a:r>
            <a:rPr lang="en-US" sz="2100" b="0" i="0" kern="1200" dirty="0" smtClean="0"/>
            <a:t> 2-4 </a:t>
          </a:r>
          <a:r>
            <a:rPr lang="en-US" sz="2100" b="0" i="0" kern="1200" dirty="0" err="1" smtClean="0"/>
            <a:t>sks</a:t>
          </a:r>
          <a:r>
            <a:rPr lang="en-US" sz="2100" b="0" i="0" kern="1200" dirty="0" smtClean="0"/>
            <a:t> per semester.</a:t>
          </a:r>
          <a:endParaRPr lang="en-US" sz="2100" kern="1200" dirty="0"/>
        </a:p>
      </dsp:txBody>
      <dsp:txXfrm>
        <a:off x="57347" y="169820"/>
        <a:ext cx="10395909" cy="1060059"/>
      </dsp:txXfrm>
    </dsp:sp>
    <dsp:sp modelId="{F1CBE5AA-C203-49EE-8E76-DF7AD9C33640}">
      <dsp:nvSpPr>
        <dsp:cNvPr id="0" name=""/>
        <dsp:cNvSpPr/>
      </dsp:nvSpPr>
      <dsp:spPr>
        <a:xfrm>
          <a:off x="0" y="1347706"/>
          <a:ext cx="10510603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err="1" smtClean="0"/>
            <a:t>Adanya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tuntutan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kurikulum</a:t>
          </a:r>
          <a:r>
            <a:rPr lang="en-US" sz="2100" b="0" i="0" kern="1200" dirty="0" smtClean="0"/>
            <a:t> agar </a:t>
          </a:r>
          <a:r>
            <a:rPr lang="en-US" sz="2100" b="0" i="0" kern="1200" dirty="0" err="1" smtClean="0"/>
            <a:t>mahasiswa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tidak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hanya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memiliki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pengetahuan</a:t>
          </a:r>
          <a:r>
            <a:rPr lang="en-US" sz="2100" b="0" i="0" kern="1200" dirty="0" smtClean="0"/>
            <a:t>, </a:t>
          </a:r>
          <a:r>
            <a:rPr lang="en-US" sz="2100" b="0" i="0" kern="1200" dirty="0" err="1" smtClean="0"/>
            <a:t>namun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juga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keterampilan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dan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sikap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kewirausahaan</a:t>
          </a:r>
          <a:r>
            <a:rPr lang="en-US" sz="2100" b="0" i="0" kern="1200" dirty="0" smtClean="0"/>
            <a:t>.</a:t>
          </a:r>
          <a:endParaRPr lang="en-US" sz="2100" kern="1200" dirty="0"/>
        </a:p>
      </dsp:txBody>
      <dsp:txXfrm>
        <a:off x="57347" y="1405053"/>
        <a:ext cx="10395909" cy="1060059"/>
      </dsp:txXfrm>
    </dsp:sp>
    <dsp:sp modelId="{CA7F6F65-C95D-443E-9E28-6C2A0ACD0EF2}">
      <dsp:nvSpPr>
        <dsp:cNvPr id="0" name=""/>
        <dsp:cNvSpPr/>
      </dsp:nvSpPr>
      <dsp:spPr>
        <a:xfrm>
          <a:off x="0" y="2582939"/>
          <a:ext cx="10510603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err="1" smtClean="0"/>
            <a:t>Membentuk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sikap</a:t>
          </a:r>
          <a:r>
            <a:rPr lang="en-US" sz="2100" b="0" i="0" kern="1200" dirty="0" smtClean="0"/>
            <a:t> mental </a:t>
          </a:r>
          <a:r>
            <a:rPr lang="en-US" sz="2100" b="0" i="0" kern="1200" dirty="0" err="1" smtClean="0"/>
            <a:t>ditindaklanjuti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dengan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kegiatan</a:t>
          </a:r>
          <a:r>
            <a:rPr lang="en-US" sz="2100" b="0" i="0" kern="1200" dirty="0" smtClean="0"/>
            <a:t> yang </a:t>
          </a:r>
          <a:r>
            <a:rPr lang="en-US" sz="2100" b="0" i="0" kern="1200" dirty="0" err="1" smtClean="0"/>
            <a:t>dapat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mewujudkan</a:t>
          </a:r>
          <a:r>
            <a:rPr lang="en-US" sz="2100" b="0" i="0" kern="1200" dirty="0" smtClean="0"/>
            <a:t> minimal </a:t>
          </a:r>
          <a:r>
            <a:rPr lang="en-US" sz="2100" b="0" i="1" kern="1200" dirty="0" smtClean="0"/>
            <a:t>entrepreneur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pemula</a:t>
          </a:r>
          <a:r>
            <a:rPr lang="en-US" sz="2100" b="0" i="0" kern="1200" dirty="0" smtClean="0"/>
            <a:t>.</a:t>
          </a:r>
          <a:endParaRPr lang="en-US" sz="2100" kern="1200" dirty="0"/>
        </a:p>
      </dsp:txBody>
      <dsp:txXfrm>
        <a:off x="57347" y="2640286"/>
        <a:ext cx="10395909" cy="1060059"/>
      </dsp:txXfrm>
    </dsp:sp>
    <dsp:sp modelId="{9757024C-9543-4AE9-A2B8-F67F44F691ED}">
      <dsp:nvSpPr>
        <dsp:cNvPr id="0" name=""/>
        <dsp:cNvSpPr/>
      </dsp:nvSpPr>
      <dsp:spPr>
        <a:xfrm>
          <a:off x="0" y="3818173"/>
          <a:ext cx="10510603" cy="1174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err="1" smtClean="0"/>
            <a:t>Kurikulum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didesain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sedemikian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rupa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sehingga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pendidikan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kewirausahaan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akan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terjadi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selama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mahasiswa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menempuh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kuliah</a:t>
          </a:r>
          <a:r>
            <a:rPr lang="en-US" sz="2100" b="0" i="0" kern="1200" dirty="0" smtClean="0"/>
            <a:t>. </a:t>
          </a:r>
          <a:r>
            <a:rPr lang="en-US" sz="2100" b="0" i="0" kern="1200" dirty="0" err="1" smtClean="0"/>
            <a:t>Dapat</a:t>
          </a:r>
          <a:r>
            <a:rPr lang="en-US" sz="2100" b="0" i="0" kern="1200" dirty="0" smtClean="0"/>
            <a:t> </a:t>
          </a:r>
          <a:r>
            <a:rPr lang="en-US" sz="2100" b="0" i="0" kern="1200" dirty="0" smtClean="0"/>
            <a:t>pula </a:t>
          </a:r>
          <a:r>
            <a:rPr lang="en-US" sz="2100" b="0" i="0" kern="1200" dirty="0" err="1" smtClean="0"/>
            <a:t>menjadi</a:t>
          </a:r>
          <a:r>
            <a:rPr lang="en-US" sz="2100" b="0" i="0" kern="1200" dirty="0" smtClean="0"/>
            <a:t> </a:t>
          </a:r>
          <a:r>
            <a:rPr lang="en-US" sz="2100" b="0" i="1" kern="1200" dirty="0" err="1" smtClean="0"/>
            <a:t>hiden</a:t>
          </a:r>
          <a:r>
            <a:rPr lang="en-US" sz="2100" b="0" i="1" kern="1200" dirty="0" smtClean="0"/>
            <a:t> curriculum</a:t>
          </a:r>
          <a:r>
            <a:rPr lang="en-US" sz="2100" b="0" i="0" kern="1200" dirty="0" smtClean="0"/>
            <a:t>, </a:t>
          </a:r>
          <a:r>
            <a:rPr lang="en-US" sz="2100" b="0" i="0" kern="1200" dirty="0" err="1" smtClean="0"/>
            <a:t>artinya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sebagian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besar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matakuliah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memiliki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muatan</a:t>
          </a:r>
          <a:r>
            <a:rPr lang="en-US" sz="2100" b="0" i="0" kern="1200" dirty="0" smtClean="0"/>
            <a:t> </a:t>
          </a:r>
          <a:r>
            <a:rPr lang="en-US" sz="2100" b="0" i="0" kern="1200" dirty="0" err="1" smtClean="0"/>
            <a:t>kewirausahaan</a:t>
          </a:r>
          <a:r>
            <a:rPr lang="en-US" sz="2100" b="0" i="0" kern="1200" dirty="0" smtClean="0"/>
            <a:t>.</a:t>
          </a:r>
          <a:endParaRPr lang="en-US" sz="2100" kern="1200" dirty="0"/>
        </a:p>
      </dsp:txBody>
      <dsp:txXfrm>
        <a:off x="57347" y="3875520"/>
        <a:ext cx="10395909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3952" y="1163320"/>
            <a:ext cx="5131435" cy="428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05543"/>
            <a:ext cx="538903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E5DC-32DB-4C28-B0B5-50DF394911DA}" type="datetimeFigureOut">
              <a:rPr lang="id-ID"/>
              <a:pPr>
                <a:defRPr/>
              </a:pPr>
              <a:t>12/10/2020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DE8E-142E-4D28-9B1A-3EBCEC1D3DF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72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9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1446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1446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276999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276999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276999"/>
          </a:xfrm>
        </p:spPr>
        <p:txBody>
          <a:bodyPr/>
          <a:lstStyle>
            <a:lvl1pPr>
              <a:defRPr/>
            </a:lvl1pPr>
          </a:lstStyle>
          <a:p>
            <a:fld id="{F7FB6748-4FD2-4F4A-9628-02D386A3241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1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100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7165" y="1339088"/>
            <a:ext cx="11077669" cy="460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g"/><Relationship Id="rId7" Type="http://schemas.openxmlformats.org/officeDocument/2006/relationships/image" Target="../media/image57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858000" cy="2133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</a:t>
            </a:r>
            <a:r>
              <a:rPr lang="id-ID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ENGEMBANGAN KURIKULUM DAN KARAKTER WIRAUSAHA BIDANG BOGA 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1" y="3962400"/>
            <a:ext cx="6858000" cy="555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3200" b="1" dirty="0" smtClean="0">
                <a:solidFill>
                  <a:schemeClr val="accent1">
                    <a:lumMod val="75000"/>
                  </a:schemeClr>
                </a:solidFill>
              </a:rPr>
              <a:t>Luthfiyah Nurlaela</a:t>
            </a:r>
            <a:endParaRPr kumimoji="0" lang="id-I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3600" b="1" dirty="0" smtClean="0">
                <a:solidFill>
                  <a:schemeClr val="accent1">
                    <a:lumMod val="75000"/>
                  </a:schemeClr>
                </a:solidFill>
              </a:rPr>
              <a:t>Un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iversitas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Negeri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Surabaya</a:t>
            </a:r>
            <a:endParaRPr lang="id-ID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www. Luthfiyah.com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87" y="228600"/>
            <a:ext cx="4593413" cy="64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4762"/>
            <a:ext cx="110680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295275"/>
            <a:ext cx="11153775" cy="62674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00397" y="260664"/>
            <a:ext cx="95912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d-ID" sz="4400" kern="0" smtClean="0"/>
              <a:t>PEMBELAJARAN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33458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430887"/>
          </a:xfrm>
        </p:spPr>
        <p:txBody>
          <a:bodyPr/>
          <a:lstStyle/>
          <a:p>
            <a:pPr algn="ctr"/>
            <a:r>
              <a:rPr lang="en-US" sz="2800" dirty="0" err="1" smtClean="0"/>
              <a:t>Keberadaan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Kewirausahaan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Kurikulum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4229486"/>
              </p:ext>
            </p:extLst>
          </p:nvPr>
        </p:nvGraphicFramePr>
        <p:xfrm>
          <a:off x="1300397" y="990600"/>
          <a:ext cx="1051060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8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553998"/>
          </a:xfrm>
        </p:spPr>
        <p:txBody>
          <a:bodyPr/>
          <a:lstStyle/>
          <a:p>
            <a:pPr algn="ctr"/>
            <a:r>
              <a:rPr lang="en-US" sz="3600" dirty="0" smtClean="0"/>
              <a:t>PENGERTIAN </a:t>
            </a:r>
            <a:r>
              <a:rPr lang="en-US" sz="3600" dirty="0" smtClean="0"/>
              <a:t>WIRAUSAHA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10274172" cy="5181600"/>
          </a:xfrm>
        </p:spPr>
      </p:pic>
    </p:spTree>
    <p:extLst>
      <p:ext uri="{BB962C8B-B14F-4D97-AF65-F5344CB8AC3E}">
        <p14:creationId xmlns:p14="http://schemas.microsoft.com/office/powerpoint/2010/main" val="16353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ewirausahaan Adalah -Pengertian Menurut Para Ahli, Tahap, Tuj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87" y="1516244"/>
            <a:ext cx="5085716" cy="21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SES KEWIRAUSAHAAN Orang yang berhasil dalam berwirausaha adalah orang  yang dapat menggabungkan nilai,sifat utama (pola sikap) dan prilaku dengan  bekal.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35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0664"/>
            <a:ext cx="4561791" cy="34169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65" y="1266504"/>
            <a:ext cx="6142435" cy="460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4" y="3048000"/>
            <a:ext cx="3205505" cy="34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553998"/>
          </a:xfrm>
        </p:spPr>
        <p:txBody>
          <a:bodyPr/>
          <a:lstStyle/>
          <a:p>
            <a:pPr algn="ctr"/>
            <a:r>
              <a:rPr lang="en-US" sz="3600" dirty="0" smtClean="0"/>
              <a:t>PENUMBUHAN KARAKTER WIRAUSAHA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120254"/>
            <a:ext cx="7620000" cy="5715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0680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49244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d-ID" sz="3200" dirty="0" smtClean="0"/>
              <a:t>PENUMBUHAN KARAKTER KEWIRAUSAHAAN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29306"/>
            <a:ext cx="6363957" cy="5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492443"/>
          </a:xfrm>
        </p:spPr>
        <p:txBody>
          <a:bodyPr/>
          <a:lstStyle/>
          <a:p>
            <a:pPr algn="ctr"/>
            <a:r>
              <a:rPr lang="id-ID" sz="3200" dirty="0" smtClean="0"/>
              <a:t>KENDALA PENUMBUHAN KARAKTER KEWIRAUSAHAAN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97353"/>
            <a:ext cx="7564957" cy="56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65" y="260664"/>
            <a:ext cx="11077669" cy="677108"/>
          </a:xfrm>
        </p:spPr>
        <p:txBody>
          <a:bodyPr/>
          <a:lstStyle/>
          <a:p>
            <a:pPr algn="ctr"/>
            <a:r>
              <a:rPr lang="id-ID" sz="4400" dirty="0" smtClean="0"/>
              <a:t>Bahan Diskusi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5915184"/>
              </p:ext>
            </p:extLst>
          </p:nvPr>
        </p:nvGraphicFramePr>
        <p:xfrm>
          <a:off x="557165" y="1339088"/>
          <a:ext cx="11077669" cy="445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9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23" y="168044"/>
            <a:ext cx="8098678" cy="60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861774"/>
          </a:xfrm>
        </p:spPr>
        <p:txBody>
          <a:bodyPr/>
          <a:lstStyle/>
          <a:p>
            <a:r>
              <a:rPr lang="id-ID" sz="2800" dirty="0" smtClean="0"/>
              <a:t/>
            </a:r>
            <a:br>
              <a:rPr lang="id-ID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90" y="1339088"/>
            <a:ext cx="7376674" cy="38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492443"/>
          </a:xfrm>
        </p:spPr>
        <p:txBody>
          <a:bodyPr/>
          <a:lstStyle/>
          <a:p>
            <a:pPr algn="ctr"/>
            <a:r>
              <a:rPr lang="id-ID" sz="3200" dirty="0"/>
              <a:t>WIRAUSAHA BIDANG BOGA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2" y="1378321"/>
            <a:ext cx="5776203" cy="433667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85305"/>
            <a:ext cx="5639594" cy="4229695"/>
          </a:xfrm>
        </p:spPr>
      </p:pic>
    </p:spTree>
    <p:extLst>
      <p:ext uri="{BB962C8B-B14F-4D97-AF65-F5344CB8AC3E}">
        <p14:creationId xmlns:p14="http://schemas.microsoft.com/office/powerpoint/2010/main" val="36957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4" y="838200"/>
            <a:ext cx="6299199" cy="4724399"/>
          </a:xfrm>
          <a:ln>
            <a:solidFill>
              <a:schemeClr val="accent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34" y="1828800"/>
            <a:ext cx="6510778" cy="48768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20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72"/>
            <a:ext cx="8336799" cy="62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55399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3600" dirty="0" smtClean="0"/>
              <a:t>PELUANG WIRAUSAHA BOGA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4726"/>
            <a:ext cx="3810000" cy="3810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19400"/>
            <a:ext cx="3886199" cy="3886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77" y="14478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8" y="1066800"/>
            <a:ext cx="4867275" cy="24479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8" y="3870984"/>
            <a:ext cx="4867275" cy="23790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21" y="3870984"/>
            <a:ext cx="5181600" cy="2914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21" y="1066800"/>
            <a:ext cx="5143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66504"/>
            <a:ext cx="2857500" cy="1600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20942"/>
            <a:ext cx="2851856" cy="28518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05" y="1274699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05" y="2979629"/>
            <a:ext cx="2531390" cy="3231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7" y="2903159"/>
            <a:ext cx="2462393" cy="3287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94" y="1204094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3" y="1066800"/>
            <a:ext cx="2514600" cy="37445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2428822" cy="37304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89" y="2133600"/>
            <a:ext cx="2761001" cy="3900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90" y="2667000"/>
            <a:ext cx="2619288" cy="39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99544"/>
            <a:ext cx="9591205" cy="430887"/>
          </a:xfrm>
        </p:spPr>
        <p:txBody>
          <a:bodyPr/>
          <a:lstStyle/>
          <a:p>
            <a:pPr algn="ctr"/>
            <a:r>
              <a:rPr lang="en-US" sz="2800" dirty="0" smtClean="0"/>
              <a:t>SIRUP BELIMBING WULUH, SEBUAH PELUANG WIRAUSAHA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683075"/>
            <a:ext cx="7231104" cy="406749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12" y="5172982"/>
            <a:ext cx="2755351" cy="15498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48" y="4068143"/>
            <a:ext cx="2045352" cy="272713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" y="683075"/>
            <a:ext cx="4504069" cy="3378052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4091834"/>
            <a:ext cx="3757612" cy="210914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75" y="5149475"/>
            <a:ext cx="2746594" cy="15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4762"/>
            <a:ext cx="111728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97" y="260664"/>
            <a:ext cx="9591205" cy="677108"/>
          </a:xfrm>
        </p:spPr>
        <p:txBody>
          <a:bodyPr/>
          <a:lstStyle/>
          <a:p>
            <a:pPr algn="ctr"/>
            <a:r>
              <a:rPr lang="en-US" sz="4400" dirty="0" smtClean="0"/>
              <a:t>SIRUP BLIWU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54" y="1266504"/>
            <a:ext cx="5130800" cy="38481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1243758"/>
            <a:ext cx="4059993" cy="54133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4" y="2692243"/>
            <a:ext cx="2350827" cy="1322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5" y="260665"/>
            <a:ext cx="2420206" cy="2420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5" y="4014583"/>
            <a:ext cx="2491855" cy="249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54" y="5256452"/>
            <a:ext cx="2439846" cy="137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70" y="5257799"/>
            <a:ext cx="2487614" cy="13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05" y="260664"/>
            <a:ext cx="3324367" cy="6265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35" y="217414"/>
            <a:ext cx="3511471" cy="6415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0" y="281135"/>
            <a:ext cx="3415023" cy="60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5" y="33925"/>
            <a:ext cx="11125247" cy="681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762"/>
            <a:ext cx="111823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4762"/>
            <a:ext cx="112299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762"/>
            <a:ext cx="111823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4762"/>
            <a:ext cx="111918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4762"/>
            <a:ext cx="111347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0"/>
            <a:ext cx="1117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4065</TotalTime>
  <Words>146</Words>
  <Application>Microsoft Office PowerPoint</Application>
  <PresentationFormat>Widescreen</PresentationFormat>
  <Paragraphs>26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ＭＳ Ｐゴシック</vt:lpstr>
      <vt:lpstr>Arial</vt:lpstr>
      <vt:lpstr>Calibri</vt:lpstr>
      <vt:lpstr>Office Theme</vt:lpstr>
      <vt:lpstr>PENGEMBANGAN KURIKULUM DAN KARAKTER WIRAUSAHA BIDANG BOGA </vt:lpstr>
      <vt:lpstr>Bahan Diskusi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Keberadaan Pendidikan Kewirausahaan dalam Kurikulum</vt:lpstr>
      <vt:lpstr>PENGERTIAN WIRAUSAHA</vt:lpstr>
      <vt:lpstr>PowerPoint Presentation</vt:lpstr>
      <vt:lpstr>PowerPoint Presentation</vt:lpstr>
      <vt:lpstr>PENUMBUHAN KARAKTER WIRAUSAHA</vt:lpstr>
      <vt:lpstr>PowerPoint Presentation</vt:lpstr>
      <vt:lpstr>PENUMBUHAN KARAKTER KEWIRAUSAHAAN</vt:lpstr>
      <vt:lpstr>KENDALA PENUMBUHAN KARAKTER KEWIRAUSAHAAN</vt:lpstr>
      <vt:lpstr>PowerPoint Presentation</vt:lpstr>
      <vt:lpstr> </vt:lpstr>
      <vt:lpstr>WIRAUSAHA BIDANG BOGA</vt:lpstr>
      <vt:lpstr>PowerPoint Presentation</vt:lpstr>
      <vt:lpstr>PowerPoint Presentation</vt:lpstr>
      <vt:lpstr>PELUANG WIRAUSAHA BOGA</vt:lpstr>
      <vt:lpstr>PowerPoint Presentation</vt:lpstr>
      <vt:lpstr>PowerPoint Presentation</vt:lpstr>
      <vt:lpstr>PowerPoint Presentation</vt:lpstr>
      <vt:lpstr>SIRUP BELIMBING WULUH, SEBUAH PELUANG WIRAUSAHA</vt:lpstr>
      <vt:lpstr>SIRUP BLIWU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 Cahyo Kartiko</dc:creator>
  <cp:lastModifiedBy>Luthfiyah Nurlaela</cp:lastModifiedBy>
  <cp:revision>92</cp:revision>
  <dcterms:created xsi:type="dcterms:W3CDTF">2020-04-13T01:49:39Z</dcterms:created>
  <dcterms:modified xsi:type="dcterms:W3CDTF">2020-10-12T09:39:12Z</dcterms:modified>
</cp:coreProperties>
</file>